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59" r:id="rId6"/>
    <p:sldId id="261" r:id="rId7"/>
    <p:sldId id="262" r:id="rId8"/>
    <p:sldId id="265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306" autoAdjust="0"/>
  </p:normalViewPr>
  <p:slideViewPr>
    <p:cSldViewPr snapToGrid="0">
      <p:cViewPr varScale="1">
        <p:scale>
          <a:sx n="77" d="100"/>
          <a:sy n="77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AEFF2-AB0D-447D-9486-BD96AB38225D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A41DD-0E83-478C-98B5-1ADD3A0F56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75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Hi,</a:t>
            </a:r>
            <a:r>
              <a:rPr lang="en-US" altLang="zh-CN" baseline="0" dirty="0" smtClean="0"/>
              <a:t> everyone.</a:t>
            </a:r>
          </a:p>
          <a:p>
            <a:r>
              <a:rPr lang="en-US" altLang="zh-CN" baseline="0" dirty="0" smtClean="0"/>
              <a:t>Since the author </a:t>
            </a:r>
            <a:r>
              <a:rPr lang="en-US" altLang="zh-CN" baseline="0" dirty="0" err="1" smtClean="0"/>
              <a:t>Xudong</a:t>
            </a:r>
            <a:r>
              <a:rPr lang="en-US" altLang="zh-CN" baseline="0" dirty="0" smtClean="0"/>
              <a:t> Zhu has some issue in China, so I will do this presentation for him.</a:t>
            </a:r>
          </a:p>
          <a:p>
            <a:endParaRPr lang="en-US" altLang="zh-CN" baseline="0" dirty="0" smtClean="0"/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topic is about tracking a dynamic sparse channel via differential OMP.</a:t>
            </a:r>
          </a:p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236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Fig. 3 shows the correct detection probability of a persistent channel tap against SNR.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It is evident that the hard threshold used in many CS-based channel estimation methods is not adapted to the SNR.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this paper, </a:t>
            </a:r>
            <a:r>
              <a:rPr lang="en-US" altLang="zh-CN" dirty="0" smtClean="0"/>
              <a:t> we proposed threshold </a:t>
            </a:r>
            <a:r>
              <a:rPr lang="en-US" altLang="zh-CN" dirty="0" err="1" smtClean="0"/>
              <a:t>P_th</a:t>
            </a:r>
            <a:r>
              <a:rPr lang="en-US" altLang="zh-CN" dirty="0" smtClean="0"/>
              <a:t> based on noise statistics, the correct detection probability can</a:t>
            </a:r>
          </a:p>
          <a:p>
            <a:r>
              <a:rPr lang="en-US" altLang="zh-CN" dirty="0" smtClean="0"/>
              <a:t>be improved further.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543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 4 shows the MSE performance comparison against SNR for the five channel estimation methods.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clear that the standard OMP algorithm outperforms the linear method by about 1 dB, where the benefit comes from utilizing the channel 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sparsity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Further, A-SOMP and HB-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Kalman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better than the standard OMP algorithm by about 2 dB, since they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partially consider the temporal correlations of the dynamic sparse channel.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proposed D-OMP algorithm, it is evident that another 2 dB SNR gain can be achieved due to</a:t>
            </a: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capability to track the dynamic sparse channel rapidly.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288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Thank you~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Actually</a:t>
            </a:r>
            <a:r>
              <a:rPr lang="en-US" altLang="zh-CN" baseline="0" dirty="0" smtClean="0"/>
              <a:t>, I am not so clear about this threshold since I am not the author.</a:t>
            </a:r>
          </a:p>
          <a:p>
            <a:r>
              <a:rPr lang="en-US" altLang="zh-CN" baseline="0" dirty="0" smtClean="0"/>
              <a:t>If you any question about this paper, you can send e-mail to the authors for more information.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35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slide is about introduction.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most wireless communication systems, channel state information is very important.</a:t>
            </a:r>
          </a:p>
          <a:p>
            <a:r>
              <a:rPr lang="en-US" altLang="zh-CN" baseline="0" dirty="0" smtClean="0"/>
              <a:t>Training sequences are usually utilized to for channel estimation.</a:t>
            </a:r>
          </a:p>
          <a:p>
            <a:r>
              <a:rPr lang="en-US" altLang="zh-CN" baseline="0" dirty="0" smtClean="0"/>
              <a:t>And the spectrum efficiency loss is unavoidable due to the overhead of training sequences.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In recent years, compressive sensing technology has been widely adopted for channel estimation.</a:t>
            </a:r>
            <a:endParaRPr lang="en-US" altLang="zh-CN" baseline="0" dirty="0"/>
          </a:p>
          <a:p>
            <a:r>
              <a:rPr lang="en-US" altLang="zh-CN" baseline="0" dirty="0" smtClean="0"/>
              <a:t>Accurate CSI can be recovered by CS technology based on reduced training sequences.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There are a lot of CS algorithms, the famous OMP</a:t>
            </a:r>
            <a:r>
              <a:rPr lang="en-US" altLang="zh-CN" baseline="0" smtClean="0"/>
              <a:t>, CoSaMP, and so on.</a:t>
            </a: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23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system model is very simple.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At</a:t>
            </a:r>
            <a:r>
              <a:rPr lang="en-US" altLang="zh-CN" baseline="0" dirty="0" smtClean="0"/>
              <a:t> each time slot, we have linear measurement y^(t) of the channel vector h^(t).</a:t>
            </a:r>
          </a:p>
          <a:p>
            <a:r>
              <a:rPr lang="en-US" altLang="zh-CN" baseline="0" dirty="0" smtClean="0"/>
              <a:t>And we have a series of such measurements for different time slot.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Here, \Phi is sensing matrix, we assume it is the same one at all time slots.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429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 page models</a:t>
            </a:r>
            <a:r>
              <a:rPr lang="en-US" altLang="zh-CN" baseline="0" dirty="0" smtClean="0"/>
              <a:t> the dynamic channel.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The </a:t>
            </a:r>
            <a:r>
              <a:rPr lang="en-US" altLang="zh-CN" baseline="0" dirty="0" err="1" smtClean="0"/>
              <a:t>i-th</a:t>
            </a:r>
            <a:r>
              <a:rPr lang="en-US" altLang="zh-CN" baseline="0" dirty="0" smtClean="0"/>
              <a:t> value in t-</a:t>
            </a:r>
            <a:r>
              <a:rPr lang="en-US" altLang="zh-CN" baseline="0" dirty="0" err="1" smtClean="0"/>
              <a:t>th</a:t>
            </a:r>
            <a:r>
              <a:rPr lang="en-US" altLang="zh-CN" baseline="0" dirty="0" smtClean="0"/>
              <a:t> time slot channel vector, i.e., </a:t>
            </a:r>
            <a:r>
              <a:rPr lang="en-US" altLang="zh-CN" baseline="0" dirty="0" err="1" smtClean="0"/>
              <a:t>h_i</a:t>
            </a:r>
            <a:r>
              <a:rPr lang="en-US" altLang="zh-CN" baseline="0" dirty="0" smtClean="0"/>
              <a:t>^(t)  is determined by two parameters,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and </a:t>
            </a:r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Specifically,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belongs to 1 or 0 denotes the whether there is a non-zero channel tap.</a:t>
            </a:r>
          </a:p>
          <a:p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 denotes the corresponding path gain.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We model all these parameters in a probability model.</a:t>
            </a:r>
          </a:p>
          <a:p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is modeled as a discrete Markov process, p_0-&gt;1 denotes the probability when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^(t-1) equals to 0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^(t) equals to 1.</a:t>
            </a:r>
          </a:p>
          <a:p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 is modeled as a Gauss-Markov process.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477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Intuitively,</a:t>
            </a:r>
            <a:r>
              <a:rPr lang="en-US" altLang="zh-CN" baseline="0" dirty="0" smtClean="0"/>
              <a:t> this fig indicates the dynamic sparse channel.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We can see that path gains evolve smoothly over time slots, i.e., Gauss-Markov process of </a:t>
            </a:r>
            <a:r>
              <a:rPr lang="en-US" altLang="zh-CN" baseline="0" dirty="0" err="1" smtClean="0"/>
              <a:t>a_i</a:t>
            </a:r>
            <a:r>
              <a:rPr lang="en-US" altLang="zh-CN" baseline="0" dirty="0" smtClean="0"/>
              <a:t>^(t).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Also, a disappeared tap in time slot 2 and 3,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^(1)=1,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^(2)=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^(3)=0.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 burst tap in time slot 3, i.e.,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^(1)=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^(2)=0, while </a:t>
            </a:r>
            <a:r>
              <a:rPr lang="en-US" altLang="zh-CN" baseline="0" dirty="0" err="1" smtClean="0"/>
              <a:t>s_i</a:t>
            </a:r>
            <a:r>
              <a:rPr lang="en-US" altLang="zh-CN" baseline="0" dirty="0" smtClean="0"/>
              <a:t>^(3)=1.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412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proposed differential</a:t>
            </a:r>
            <a:r>
              <a:rPr lang="en-US" altLang="zh-CN" baseline="0" dirty="0" smtClean="0"/>
              <a:t> detection is very simple in fact.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Step 1, when we do channel estimation for current time slot (t), we can assume that we have already obtained the channel estimate \hat{h}^(t-1) in former time slot (t-1).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Step 2, we can do differential detection based on different measurement, then we can obtain the channel differential vector \Delta h.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Step 3, based on the channel estimation in former time slot and the channel differential vector \Delta h, we can easily obtain the channel estimation for current time slot.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816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 advantages</a:t>
            </a:r>
            <a:r>
              <a:rPr lang="en-US" altLang="zh-CN" baseline="0" dirty="0" smtClean="0"/>
              <a:t> of the proposed differential detection come from three folders.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Read This Slide.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005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This</a:t>
            </a:r>
            <a:r>
              <a:rPr lang="en-US" altLang="zh-CN" baseline="0" dirty="0" smtClean="0"/>
              <a:t> page addresses the simulation setting.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Just some parameters for system model, especially for the dynamical sparse channel.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1724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 2 shows the mean squared error (MSE) performance against time slot </a:t>
            </a:r>
            <a:r>
              <a:rPr lang="en-US" altLang="zh-CN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five channel estimation methods.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clear that A-SOMP and HB-</a:t>
            </a:r>
            <a:r>
              <a:rPr lang="en-US" altLang="zh-CN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Kalmam</a:t>
            </a:r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achieve lower error levels than the standard OMP algorithm, while the conventional linear method performs worst. </a:t>
            </a:r>
          </a:p>
          <a:p>
            <a:endParaRPr lang="en-US" altLang="zh-CN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MSE performance of the proposed D-OMP algorithm is the best, as the temporal correlations of the dynamic sparse channel are efficiently exploited.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A41DD-0E83-478C-98B5-1ADD3A0F56A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27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10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64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26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48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6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80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88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71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17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374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21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2DC22-AC38-4D1F-9D7A-6943A4A28764}" type="datetimeFigureOut">
              <a:rPr lang="zh-CN" altLang="en-US" smtClean="0"/>
              <a:t>2018/5/28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3D2C-6B64-442D-9837-5FFC92FCEE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37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8694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Track A Dynamic Sparse Channel Via Differential Orthogonal Matching Pursuit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Presenter: </a:t>
            </a:r>
            <a:r>
              <a:rPr lang="en-US" altLang="zh-CN" dirty="0" err="1"/>
              <a:t>Xudong</a:t>
            </a:r>
            <a:r>
              <a:rPr lang="en-US" altLang="zh-CN"/>
              <a:t> </a:t>
            </a:r>
            <a:r>
              <a:rPr lang="en-US" altLang="zh-CN"/>
              <a:t>Zhu </a:t>
            </a:r>
            <a:endParaRPr lang="en-US" altLang="zh-CN" smtClean="0"/>
          </a:p>
          <a:p>
            <a:r>
              <a:rPr lang="en-US" altLang="zh-CN" smtClean="0"/>
              <a:t>Authors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Xudong</a:t>
            </a:r>
            <a:r>
              <a:rPr lang="en-US" altLang="zh-CN" dirty="0" smtClean="0"/>
              <a:t> Zhu, etc.</a:t>
            </a:r>
          </a:p>
          <a:p>
            <a:r>
              <a:rPr lang="en-US" altLang="zh-CN" dirty="0" smtClean="0"/>
              <a:t>Tsinghua University, Beijing, China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636172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176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 (2)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427890" y="6048869"/>
            <a:ext cx="767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Fig</a:t>
            </a:r>
            <a:r>
              <a:rPr lang="en-US" altLang="zh-CN" dirty="0"/>
              <a:t>. 3. The </a:t>
            </a:r>
            <a:r>
              <a:rPr lang="en-US" altLang="zh-CN" dirty="0" smtClean="0"/>
              <a:t>channel tap correct </a:t>
            </a:r>
            <a:r>
              <a:rPr lang="en-US" altLang="zh-CN" dirty="0"/>
              <a:t>detection probability comparison against SNR.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107" y="1146247"/>
            <a:ext cx="6541372" cy="490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 (3)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427890" y="6048869"/>
            <a:ext cx="7677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Fig. 4. MSE performance comparison against SNR.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0341" y="1122615"/>
            <a:ext cx="6572903" cy="492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9731" y="2509236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Thank you~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69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Channel state information (CSI) </a:t>
            </a:r>
          </a:p>
          <a:p>
            <a:pPr lvl="1"/>
            <a:r>
              <a:rPr lang="en-US" altLang="zh-CN" dirty="0" smtClean="0"/>
              <a:t>Training sequences are usually utilized for channel estimation</a:t>
            </a:r>
          </a:p>
          <a:p>
            <a:pPr lvl="1"/>
            <a:r>
              <a:rPr lang="en-US" altLang="zh-CN" dirty="0" smtClean="0"/>
              <a:t>Overhead of training sequences reduces spectrum efficiency</a:t>
            </a:r>
          </a:p>
          <a:p>
            <a:r>
              <a:rPr lang="en-US" altLang="zh-CN" dirty="0" smtClean="0"/>
              <a:t>Compressive sensing (CS)</a:t>
            </a:r>
          </a:p>
          <a:p>
            <a:pPr lvl="1"/>
            <a:r>
              <a:rPr lang="en-US" altLang="zh-CN" dirty="0" smtClean="0"/>
              <a:t>CS is able to recover channel from much less measurements</a:t>
            </a:r>
          </a:p>
          <a:p>
            <a:pPr lvl="1"/>
            <a:r>
              <a:rPr lang="en-US" altLang="zh-CN" dirty="0" smtClean="0"/>
              <a:t>CS can be utilized to reduce the length of training sequences</a:t>
            </a:r>
          </a:p>
          <a:p>
            <a:r>
              <a:rPr lang="en-US" altLang="zh-CN" dirty="0" smtClean="0"/>
              <a:t>Various CS algorithms</a:t>
            </a:r>
          </a:p>
          <a:p>
            <a:pPr lvl="1"/>
            <a:r>
              <a:rPr lang="en-US" altLang="zh-CN" dirty="0" smtClean="0"/>
              <a:t>OMP: Orthogonal matching pursuit</a:t>
            </a:r>
          </a:p>
          <a:p>
            <a:pPr lvl="1"/>
            <a:r>
              <a:rPr lang="en-US" altLang="zh-CN" dirty="0" smtClean="0"/>
              <a:t>CoSaMP: Compressive sampling matching pursuit</a:t>
            </a:r>
          </a:p>
          <a:p>
            <a:pPr lvl="1"/>
            <a:r>
              <a:rPr lang="en-US" altLang="zh-CN" dirty="0" smtClean="0"/>
              <a:t>SOMP: Simultaneous OMP</a:t>
            </a:r>
          </a:p>
          <a:p>
            <a:pPr lvl="1"/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95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Dynamic channel recovery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0" smtClean="0">
                              <a:latin typeface="Cambria Math" panose="02040503050406030204" pitchFamily="18" charset="0"/>
                            </a:rPr>
                            <m:t>𝚽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=1,2,⋯,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,⋯, 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 denotes the linear measurement;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,⋯, 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b>
                              <m:sup>
                                <m:d>
                                  <m:d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 denotes the channel vector,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0" smtClean="0">
                            <a:latin typeface="Cambria Math" panose="02040503050406030204" pitchFamily="18" charset="0"/>
                          </a:rPr>
                          <m:t>𝚽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𝚽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ℂ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altLang="zh-CN" dirty="0" smtClean="0"/>
                  <a:t> is a </a:t>
                </a:r>
                <a:r>
                  <a:rPr lang="en-US" altLang="zh-CN" dirty="0" err="1" smtClean="0"/>
                  <a:t>Toeplitz</a:t>
                </a:r>
                <a:r>
                  <a:rPr lang="en-US" altLang="zh-CN" dirty="0" smtClean="0"/>
                  <a:t> matrix based on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,⋯,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𝐶𝑁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0" smtClean="0">
                                <a:latin typeface="Cambria Math" panose="02040503050406030204" pitchFamily="18" charset="0"/>
                              </a:rPr>
                              <m:t>𝐈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3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Channel 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zh-CN" dirty="0" smtClean="0"/>
                  <a:t>Dynamic channel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 1≤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,1≤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r>
                  <a:rPr lang="en-US" altLang="zh-CN" dirty="0" smtClean="0"/>
                  <a:t> denotes whether there is a non-zero channel tap;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 denotes the corresponding path gain;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(1)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Bernouli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1≤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b="0" i="1" dirty="0" smtClean="0">
                    <a:latin typeface="Cambria Math" panose="02040503050406030204" pitchFamily="18" charset="0"/>
                  </a:rPr>
                  <a:t>;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0→1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=1|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=0}</m:t>
                    </m:r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1→0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=0|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=1}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1≤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1≤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𝐶𝑁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sSubSup>
                          <m:sSub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altLang="zh-CN" dirty="0" smtClean="0"/>
                  <a:t>.</a:t>
                </a:r>
              </a:p>
              <a:p>
                <a:pPr lvl="1"/>
                <a:endParaRPr lang="en-US" altLang="zh-CN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06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Channel Model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515709" y="6048869"/>
            <a:ext cx="542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Fig1. </a:t>
            </a:r>
            <a:r>
              <a:rPr lang="en-US" altLang="zh-CN" dirty="0"/>
              <a:t>Illustration of the dynamic Vehicular B channel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412" y="1004456"/>
            <a:ext cx="6730558" cy="504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8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Differential Detection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Channel recover in former time slot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OMP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1" i="0" dirty="0" smtClean="0">
                          <a:latin typeface="Cambria Math" panose="02040503050406030204" pitchFamily="18" charset="0"/>
                        </a:rPr>
                        <m:t>𝚽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  <a:p>
                <a:r>
                  <a:rPr lang="en-US" altLang="zh-CN" dirty="0" smtClean="0"/>
                  <a:t>Differential Detection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altLang="zh-CN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OMP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1" i="0" dirty="0" smtClean="0">
                          <a:latin typeface="Cambria Math" panose="02040503050406030204" pitchFamily="18" charset="0"/>
                        </a:rPr>
                        <m:t>𝚽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  <a:p>
                <a:r>
                  <a:rPr lang="en-US" altLang="zh-CN" dirty="0" smtClean="0"/>
                  <a:t>Channel recover in current time slot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Δ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81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Advantages of Differential Detection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Exploiting temporal correlations of practical wireless channels</a:t>
                </a:r>
              </a:p>
              <a:p>
                <a:r>
                  <a:rPr lang="en-US" altLang="zh-CN" dirty="0" smtClean="0"/>
                  <a:t>Tracking dynamical changing channel</a:t>
                </a:r>
              </a:p>
              <a:p>
                <a:r>
                  <a:rPr lang="en-US" altLang="zh-CN" dirty="0" smtClean="0"/>
                  <a:t>Low computational complexity at each time slot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CN" b="0" i="0" dirty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1" i="1" smtClean="0">
                                  <a:latin typeface="Cambria Math" panose="02040503050406030204" pitchFamily="18" charset="0"/>
                                </a:rPr>
                                <m:t>𝒉</m:t>
                              </m:r>
                            </m:e>
                          </m:acc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altLang="zh-CN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OMP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b="1" i="0" dirty="0" smtClean="0">
                          <a:latin typeface="Cambria Math" panose="02040503050406030204" pitchFamily="18" charset="0"/>
                        </a:rPr>
                        <m:t>𝚽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2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=400,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=200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=0.025⇒</m:t>
                    </m:r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𝐄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=10;</m:t>
                    </m:r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1→0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=0.01,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0→1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1→0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 smtClean="0"/>
                  <a:t>;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=0.05,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=0.05,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=150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r>
                  <a:rPr lang="en-US" altLang="zh-CN" dirty="0" smtClean="0"/>
                  <a:t>2 channel taps disappear at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r>
                  <a:rPr lang="en-US" altLang="zh-CN" dirty="0" smtClean="0"/>
                  <a:t>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05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result (1)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203" y="1103586"/>
            <a:ext cx="6579442" cy="493994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15709" y="6048869"/>
            <a:ext cx="542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Fig2. MSE </a:t>
            </a:r>
            <a:r>
              <a:rPr lang="en-US" altLang="zh-CN" dirty="0"/>
              <a:t>performance comparison </a:t>
            </a:r>
            <a:r>
              <a:rPr lang="en-US" altLang="zh-CN" dirty="0" smtClean="0"/>
              <a:t>against time </a:t>
            </a:r>
            <a:r>
              <a:rPr lang="en-US" altLang="zh-CN" dirty="0"/>
              <a:t>slot </a:t>
            </a:r>
            <a:r>
              <a:rPr lang="en-US" altLang="zh-CN" i="1" dirty="0"/>
              <a:t>t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956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1045</Words>
  <Application>Microsoft Office PowerPoint</Application>
  <PresentationFormat>宽屏</PresentationFormat>
  <Paragraphs>146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Cambria Math</vt:lpstr>
      <vt:lpstr>Office 主题</vt:lpstr>
      <vt:lpstr>Track A Dynamic Sparse Channel Via Differential Orthogonal Matching Pursuit</vt:lpstr>
      <vt:lpstr>Introduction</vt:lpstr>
      <vt:lpstr>System Model</vt:lpstr>
      <vt:lpstr>Dynamic Channel Model</vt:lpstr>
      <vt:lpstr>Dynamic Channel Model</vt:lpstr>
      <vt:lpstr>Differential Detection</vt:lpstr>
      <vt:lpstr>Advantages of Differential Detection</vt:lpstr>
      <vt:lpstr>Simulation Setting</vt:lpstr>
      <vt:lpstr>Simulation result (1)</vt:lpstr>
      <vt:lpstr>Simulation result (2)</vt:lpstr>
      <vt:lpstr>Simulation result (3)</vt:lpstr>
      <vt:lpstr>Thank you~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 A Dynamic Sparse Channel Via Differential Orthogonal Matching Pursuit</dc:title>
  <dc:creator>zxd</dc:creator>
  <cp:lastModifiedBy>Linglong Dai</cp:lastModifiedBy>
  <cp:revision>37</cp:revision>
  <dcterms:created xsi:type="dcterms:W3CDTF">2015-10-18T04:21:40Z</dcterms:created>
  <dcterms:modified xsi:type="dcterms:W3CDTF">2018-05-28T15:48:29Z</dcterms:modified>
</cp:coreProperties>
</file>